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130" y="-76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2" descr="C:\Sotiris1\Εργασία\ΕΥΔ\Τουρισμός\PEP\PEPneEG\ΠΕΠ\Untitled-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1588"/>
            <a:ext cx="10698163" cy="151177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705586"/>
            <a:ext cx="93542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STRINTZIS ANTONIOS SINGLE MEMBER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P.C.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Region of Ionian Islands, has joined the Action “Supporting the Establishment and Operation of New SMEs in the tourism sector” with a total budget of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39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00,00€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199.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75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0,00€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public expenditure. The Action is co-financed by Greece and the European Union - European Regional Development Fund.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Promotion - Participation in exhibitions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engineering studies and tax and legal advisory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and digital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and monitoring the implementation of the Investment 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260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66</cp:revision>
  <cp:lastPrinted>2019-12-05T14:32:32Z</cp:lastPrinted>
  <dcterms:created xsi:type="dcterms:W3CDTF">2018-02-13T12:16:57Z</dcterms:created>
  <dcterms:modified xsi:type="dcterms:W3CDTF">2022-02-24T13:54:13Z</dcterms:modified>
</cp:coreProperties>
</file>