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510" y="-194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ΣΤΡΙΝΤΖΗΣ ΑΝΤΩΝΙΟΣ ΜΟΝΟΠΡΟΣΩΠΗ ΙΔΙΩΤΙΚΗ ΚΕΦΑΛΑΙΟΥΧΙΚΗ ΕΤΑΙΡΕΙΑ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Ιονίων Νήσων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399.500,00€ εκ των οποίων η δημόσια δαπάνη ανέρχεται σε 199.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50,00€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249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user</cp:lastModifiedBy>
  <cp:revision>55</cp:revision>
  <cp:lastPrinted>2019-12-05T14:31:53Z</cp:lastPrinted>
  <dcterms:created xsi:type="dcterms:W3CDTF">2018-02-13T12:16:57Z</dcterms:created>
  <dcterms:modified xsi:type="dcterms:W3CDTF">2022-02-24T13:51:23Z</dcterms:modified>
</cp:coreProperties>
</file>